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18288000" cy="10287000"/>
  <p:notesSz cx="6858000" cy="9144000"/>
  <p:embeddedFontLst>
    <p:embeddedFont>
      <p:font typeface="Canva Sans" panose="020B0604020202020204" charset="0"/>
      <p:regular r:id="rId6"/>
    </p:embeddedFont>
    <p:embeddedFont>
      <p:font typeface="Canva Sans Bold" panose="020B0604020202020204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399241-718F-FBF4-76C1-3E14178EDE05}" v="6" dt="2025-03-03T21:17:05.4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ann Buttram" userId="da8bcef7-35dd-491f-89bf-3e563b928ca6" providerId="ADAL" clId="{1FBF469F-E293-4C4A-99F5-6BB328EF2233}"/>
    <pc:docChg chg="modSld">
      <pc:chgData name="Leeann Buttram" userId="da8bcef7-35dd-491f-89bf-3e563b928ca6" providerId="ADAL" clId="{1FBF469F-E293-4C4A-99F5-6BB328EF2233}" dt="2025-02-20T19:56:44.791" v="9" actId="20577"/>
      <pc:docMkLst>
        <pc:docMk/>
      </pc:docMkLst>
      <pc:sldChg chg="modSp mod">
        <pc:chgData name="Leeann Buttram" userId="da8bcef7-35dd-491f-89bf-3e563b928ca6" providerId="ADAL" clId="{1FBF469F-E293-4C4A-99F5-6BB328EF2233}" dt="2025-02-20T19:56:44.791" v="9" actId="20577"/>
        <pc:sldMkLst>
          <pc:docMk/>
          <pc:sldMk cId="0" sldId="256"/>
        </pc:sldMkLst>
        <pc:spChg chg="mod">
          <ac:chgData name="Leeann Buttram" userId="da8bcef7-35dd-491f-89bf-3e563b928ca6" providerId="ADAL" clId="{1FBF469F-E293-4C4A-99F5-6BB328EF2233}" dt="2025-02-20T19:56:44.791" v="9" actId="20577"/>
          <ac:spMkLst>
            <pc:docMk/>
            <pc:sldMk cId="0" sldId="256"/>
            <ac:spMk id="21" creationId="{00000000-0000-0000-0000-000000000000}"/>
          </ac:spMkLst>
        </pc:spChg>
      </pc:sldChg>
    </pc:docChg>
  </pc:docChgLst>
  <pc:docChgLst>
    <pc:chgData name="Xavier Perla" userId="S::xavier.perla@ministrybrands.com::2b3dd78b-e7e1-473b-91cf-72cee3c21373" providerId="AD" clId="Web-{031FFA5E-048A-F028-6688-192BAC9FD53E}"/>
    <pc:docChg chg="modSld">
      <pc:chgData name="Xavier Perla" userId="S::xavier.perla@ministrybrands.com::2b3dd78b-e7e1-473b-91cf-72cee3c21373" providerId="AD" clId="Web-{031FFA5E-048A-F028-6688-192BAC9FD53E}" dt="2025-02-14T15:44:37.384" v="18" actId="1076"/>
      <pc:docMkLst>
        <pc:docMk/>
      </pc:docMkLst>
      <pc:sldChg chg="addSp modSp">
        <pc:chgData name="Xavier Perla" userId="S::xavier.perla@ministrybrands.com::2b3dd78b-e7e1-473b-91cf-72cee3c21373" providerId="AD" clId="Web-{031FFA5E-048A-F028-6688-192BAC9FD53E}" dt="2025-02-14T15:44:37.384" v="18" actId="1076"/>
        <pc:sldMkLst>
          <pc:docMk/>
          <pc:sldMk cId="0" sldId="256"/>
        </pc:sldMkLst>
        <pc:spChg chg="mod">
          <ac:chgData name="Xavier Perla" userId="S::xavier.perla@ministrybrands.com::2b3dd78b-e7e1-473b-91cf-72cee3c21373" providerId="AD" clId="Web-{031FFA5E-048A-F028-6688-192BAC9FD53E}" dt="2025-02-14T15:44:33.133" v="17" actId="14100"/>
          <ac:spMkLst>
            <pc:docMk/>
            <pc:sldMk cId="0" sldId="256"/>
            <ac:spMk id="24" creationId="{36751AC2-471E-562D-C715-D355C7D2E99B}"/>
          </ac:spMkLst>
        </pc:spChg>
        <pc:picChg chg="add mod">
          <ac:chgData name="Xavier Perla" userId="S::xavier.perla@ministrybrands.com::2b3dd78b-e7e1-473b-91cf-72cee3c21373" providerId="AD" clId="Web-{031FFA5E-048A-F028-6688-192BAC9FD53E}" dt="2025-02-14T15:44:37.384" v="18" actId="1076"/>
          <ac:picMkLst>
            <pc:docMk/>
            <pc:sldMk cId="0" sldId="256"/>
            <ac:picMk id="25" creationId="{C348B5AC-5993-7933-C8FD-9820683BCC91}"/>
          </ac:picMkLst>
        </pc:picChg>
      </pc:sldChg>
    </pc:docChg>
  </pc:docChgLst>
  <pc:docChgLst>
    <pc:chgData name="Xavier Perla" userId="S::xavier.perla@ministrybrands.com::2b3dd78b-e7e1-473b-91cf-72cee3c21373" providerId="AD" clId="Web-{43F43F9C-BA26-E29D-CD47-6C0257D13740}"/>
    <pc:docChg chg="modSld">
      <pc:chgData name="Xavier Perla" userId="S::xavier.perla@ministrybrands.com::2b3dd78b-e7e1-473b-91cf-72cee3c21373" providerId="AD" clId="Web-{43F43F9C-BA26-E29D-CD47-6C0257D13740}" dt="2025-02-20T19:37:24.439" v="15" actId="1076"/>
      <pc:docMkLst>
        <pc:docMk/>
      </pc:docMkLst>
      <pc:sldChg chg="delSp modSp">
        <pc:chgData name="Xavier Perla" userId="S::xavier.perla@ministrybrands.com::2b3dd78b-e7e1-473b-91cf-72cee3c21373" providerId="AD" clId="Web-{43F43F9C-BA26-E29D-CD47-6C0257D13740}" dt="2025-02-20T19:37:24.439" v="15" actId="1076"/>
        <pc:sldMkLst>
          <pc:docMk/>
          <pc:sldMk cId="0" sldId="256"/>
        </pc:sldMkLst>
        <pc:spChg chg="mod">
          <ac:chgData name="Xavier Perla" userId="S::xavier.perla@ministrybrands.com::2b3dd78b-e7e1-473b-91cf-72cee3c21373" providerId="AD" clId="Web-{43F43F9C-BA26-E29D-CD47-6C0257D13740}" dt="2025-02-20T19:37:20.455" v="13" actId="1076"/>
          <ac:spMkLst>
            <pc:docMk/>
            <pc:sldMk cId="0" sldId="256"/>
            <ac:spMk id="21" creationId="{00000000-0000-0000-0000-000000000000}"/>
          </ac:spMkLst>
        </pc:spChg>
        <pc:spChg chg="del">
          <ac:chgData name="Xavier Perla" userId="S::xavier.perla@ministrybrands.com::2b3dd78b-e7e1-473b-91cf-72cee3c21373" providerId="AD" clId="Web-{43F43F9C-BA26-E29D-CD47-6C0257D13740}" dt="2025-02-20T19:37:06.533" v="10"/>
          <ac:spMkLst>
            <pc:docMk/>
            <pc:sldMk cId="0" sldId="256"/>
            <ac:spMk id="22" creationId="{00000000-0000-0000-0000-000000000000}"/>
          </ac:spMkLst>
        </pc:spChg>
        <pc:spChg chg="mod">
          <ac:chgData name="Xavier Perla" userId="S::xavier.perla@ministrybrands.com::2b3dd78b-e7e1-473b-91cf-72cee3c21373" providerId="AD" clId="Web-{43F43F9C-BA26-E29D-CD47-6C0257D13740}" dt="2025-02-20T19:37:22.393" v="14" actId="1076"/>
          <ac:spMkLst>
            <pc:docMk/>
            <pc:sldMk cId="0" sldId="256"/>
            <ac:spMk id="24" creationId="{36751AC2-471E-562D-C715-D355C7D2E99B}"/>
          </ac:spMkLst>
        </pc:spChg>
        <pc:picChg chg="mod">
          <ac:chgData name="Xavier Perla" userId="S::xavier.perla@ministrybrands.com::2b3dd78b-e7e1-473b-91cf-72cee3c21373" providerId="AD" clId="Web-{43F43F9C-BA26-E29D-CD47-6C0257D13740}" dt="2025-02-20T19:37:24.439" v="15" actId="1076"/>
          <ac:picMkLst>
            <pc:docMk/>
            <pc:sldMk cId="0" sldId="256"/>
            <ac:picMk id="25" creationId="{C348B5AC-5993-7933-C8FD-9820683BCC91}"/>
          </ac:picMkLst>
        </pc:picChg>
      </pc:sldChg>
    </pc:docChg>
  </pc:docChgLst>
  <pc:docChgLst>
    <pc:chgData name="Xavier Perla" userId="S::xavier.perla@ministrybrands.com::2b3dd78b-e7e1-473b-91cf-72cee3c21373" providerId="AD" clId="Web-{4720C42A-E845-F887-4973-9FE1AED44B3C}"/>
    <pc:docChg chg="modSld">
      <pc:chgData name="Xavier Perla" userId="S::xavier.perla@ministrybrands.com::2b3dd78b-e7e1-473b-91cf-72cee3c21373" providerId="AD" clId="Web-{4720C42A-E845-F887-4973-9FE1AED44B3C}" dt="2025-02-14T15:41:57.800" v="11" actId="20577"/>
      <pc:docMkLst>
        <pc:docMk/>
      </pc:docMkLst>
      <pc:sldChg chg="addSp modSp">
        <pc:chgData name="Xavier Perla" userId="S::xavier.perla@ministrybrands.com::2b3dd78b-e7e1-473b-91cf-72cee3c21373" providerId="AD" clId="Web-{4720C42A-E845-F887-4973-9FE1AED44B3C}" dt="2025-02-14T15:41:57.800" v="11" actId="20577"/>
        <pc:sldMkLst>
          <pc:docMk/>
          <pc:sldMk cId="0" sldId="256"/>
        </pc:sldMkLst>
        <pc:spChg chg="add mod">
          <ac:chgData name="Xavier Perla" userId="S::xavier.perla@ministrybrands.com::2b3dd78b-e7e1-473b-91cf-72cee3c21373" providerId="AD" clId="Web-{4720C42A-E845-F887-4973-9FE1AED44B3C}" dt="2025-02-14T15:41:57.800" v="11" actId="20577"/>
          <ac:spMkLst>
            <pc:docMk/>
            <pc:sldMk cId="0" sldId="256"/>
            <ac:spMk id="24" creationId="{36751AC2-471E-562D-C715-D355C7D2E99B}"/>
          </ac:spMkLst>
        </pc:spChg>
      </pc:sldChg>
    </pc:docChg>
  </pc:docChgLst>
  <pc:docChgLst>
    <pc:chgData name="Leeann Buttram" userId="S::leeann.buttram@ministrybrands.com::da8bcef7-35dd-491f-89bf-3e563b928ca6" providerId="AD" clId="Web-{37399241-718F-FBF4-76C1-3E14178EDE05}"/>
    <pc:docChg chg="modSld">
      <pc:chgData name="Leeann Buttram" userId="S::leeann.buttram@ministrybrands.com::da8bcef7-35dd-491f-89bf-3e563b928ca6" providerId="AD" clId="Web-{37399241-718F-FBF4-76C1-3E14178EDE05}" dt="2025-03-03T21:17:05.452" v="5" actId="1076"/>
      <pc:docMkLst>
        <pc:docMk/>
      </pc:docMkLst>
      <pc:sldChg chg="modSp">
        <pc:chgData name="Leeann Buttram" userId="S::leeann.buttram@ministrybrands.com::da8bcef7-35dd-491f-89bf-3e563b928ca6" providerId="AD" clId="Web-{37399241-718F-FBF4-76C1-3E14178EDE05}" dt="2025-03-03T21:17:05.452" v="5" actId="1076"/>
        <pc:sldMkLst>
          <pc:docMk/>
          <pc:sldMk cId="0" sldId="256"/>
        </pc:sldMkLst>
        <pc:spChg chg="mod">
          <ac:chgData name="Leeann Buttram" userId="S::leeann.buttram@ministrybrands.com::da8bcef7-35dd-491f-89bf-3e563b928ca6" providerId="AD" clId="Web-{37399241-718F-FBF4-76C1-3E14178EDE05}" dt="2025-03-03T21:17:05.452" v="5" actId="1076"/>
          <ac:spMkLst>
            <pc:docMk/>
            <pc:sldMk cId="0" sldId="256"/>
            <ac:spMk id="24" creationId="{36751AC2-471E-562D-C715-D355C7D2E99B}"/>
          </ac:spMkLst>
        </pc:spChg>
        <pc:grpChg chg="mod">
          <ac:chgData name="Leeann Buttram" userId="S::leeann.buttram@ministrybrands.com::da8bcef7-35dd-491f-89bf-3e563b928ca6" providerId="AD" clId="Web-{37399241-718F-FBF4-76C1-3E14178EDE05}" dt="2025-03-03T21:16:42.529" v="2" actId="1076"/>
          <ac:grpSpMkLst>
            <pc:docMk/>
            <pc:sldMk cId="0" sldId="256"/>
            <ac:grpSpMk id="7" creationId="{00000000-0000-0000-0000-000000000000}"/>
          </ac:grpSpMkLst>
        </pc:grpChg>
        <pc:picChg chg="mod">
          <ac:chgData name="Leeann Buttram" userId="S::leeann.buttram@ministrybrands.com::da8bcef7-35dd-491f-89bf-3e563b928ca6" providerId="AD" clId="Web-{37399241-718F-FBF4-76C1-3E14178EDE05}" dt="2025-03-03T21:17:00.155" v="4" actId="1076"/>
          <ac:picMkLst>
            <pc:docMk/>
            <pc:sldMk cId="0" sldId="256"/>
            <ac:picMk id="25" creationId="{C348B5AC-5993-7933-C8FD-9820683BCC9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B8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067499" y="4600701"/>
            <a:ext cx="10066789" cy="8229600"/>
          </a:xfrm>
          <a:custGeom>
            <a:avLst/>
            <a:gdLst/>
            <a:ahLst/>
            <a:cxnLst/>
            <a:rect l="l" t="t" r="r" b="b"/>
            <a:pathLst>
              <a:path w="10066789" h="8229600">
                <a:moveTo>
                  <a:pt x="0" y="0"/>
                </a:moveTo>
                <a:lnTo>
                  <a:pt x="10066789" y="0"/>
                </a:lnTo>
                <a:lnTo>
                  <a:pt x="1006678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144000" y="1028700"/>
            <a:ext cx="8229600" cy="8229600"/>
          </a:xfrm>
          <a:custGeom>
            <a:avLst/>
            <a:gdLst/>
            <a:ahLst/>
            <a:cxnLst/>
            <a:rect l="l" t="t" r="r" b="b"/>
            <a:pathLst>
              <a:path w="8229600" h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-61708" y="-879747"/>
            <a:ext cx="9501417" cy="13258263"/>
            <a:chOff x="0" y="0"/>
            <a:chExt cx="2502431" cy="349188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02431" cy="3491888"/>
            </a:xfrm>
            <a:custGeom>
              <a:avLst/>
              <a:gdLst/>
              <a:ahLst/>
              <a:cxnLst/>
              <a:rect l="l" t="t" r="r" b="b"/>
              <a:pathLst>
                <a:path w="2502431" h="3491888">
                  <a:moveTo>
                    <a:pt x="0" y="0"/>
                  </a:moveTo>
                  <a:lnTo>
                    <a:pt x="2502431" y="0"/>
                  </a:lnTo>
                  <a:lnTo>
                    <a:pt x="2502431" y="3491888"/>
                  </a:lnTo>
                  <a:lnTo>
                    <a:pt x="0" y="3491888"/>
                  </a:ln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502431" cy="35299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1052776" y="903308"/>
            <a:ext cx="9052377" cy="9052377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38000"/>
                  </a:srgbClr>
                </a:gs>
                <a:gs pos="100000">
                  <a:srgbClr val="004AAD">
                    <a:alpha val="38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5123508" y="4485936"/>
            <a:ext cx="10066789" cy="8229600"/>
          </a:xfrm>
          <a:custGeom>
            <a:avLst/>
            <a:gdLst/>
            <a:ahLst/>
            <a:cxnLst/>
            <a:rect l="l" t="t" r="r" b="b"/>
            <a:pathLst>
              <a:path w="10066789" h="8229600">
                <a:moveTo>
                  <a:pt x="0" y="0"/>
                </a:moveTo>
                <a:lnTo>
                  <a:pt x="10066789" y="0"/>
                </a:lnTo>
                <a:lnTo>
                  <a:pt x="1006678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-3645556" y="-3215625"/>
            <a:ext cx="10066789" cy="8229600"/>
          </a:xfrm>
          <a:custGeom>
            <a:avLst/>
            <a:gdLst/>
            <a:ahLst/>
            <a:cxnLst/>
            <a:rect l="l" t="t" r="r" b="b"/>
            <a:pathLst>
              <a:path w="10066789" h="8229600">
                <a:moveTo>
                  <a:pt x="0" y="0"/>
                </a:moveTo>
                <a:lnTo>
                  <a:pt x="10066789" y="0"/>
                </a:lnTo>
                <a:lnTo>
                  <a:pt x="1006678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0167556" y="924801"/>
            <a:ext cx="6182487" cy="8229600"/>
          </a:xfrm>
          <a:custGeom>
            <a:avLst/>
            <a:gdLst/>
            <a:ahLst/>
            <a:cxnLst/>
            <a:rect l="l" t="t" r="r" b="b"/>
            <a:pathLst>
              <a:path w="6182487" h="8229600">
                <a:moveTo>
                  <a:pt x="0" y="0"/>
                </a:moveTo>
                <a:lnTo>
                  <a:pt x="6182488" y="0"/>
                </a:lnTo>
                <a:lnTo>
                  <a:pt x="618248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8846469" y="4702660"/>
            <a:ext cx="1186479" cy="118647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CF4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9144000" y="5028592"/>
            <a:ext cx="534615" cy="534615"/>
          </a:xfrm>
          <a:custGeom>
            <a:avLst/>
            <a:gdLst/>
            <a:ahLst/>
            <a:cxnLst/>
            <a:rect l="l" t="t" r="r" b="b"/>
            <a:pathLst>
              <a:path w="534615" h="534615">
                <a:moveTo>
                  <a:pt x="0" y="0"/>
                </a:moveTo>
                <a:lnTo>
                  <a:pt x="534615" y="0"/>
                </a:lnTo>
                <a:lnTo>
                  <a:pt x="534615" y="534616"/>
                </a:lnTo>
                <a:lnTo>
                  <a:pt x="0" y="5346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1668237" y="2620653"/>
            <a:ext cx="1420875" cy="1287668"/>
          </a:xfrm>
          <a:custGeom>
            <a:avLst/>
            <a:gdLst/>
            <a:ahLst/>
            <a:cxnLst/>
            <a:rect l="l" t="t" r="r" b="b"/>
            <a:pathLst>
              <a:path w="1420875" h="1287668">
                <a:moveTo>
                  <a:pt x="0" y="0"/>
                </a:moveTo>
                <a:lnTo>
                  <a:pt x="1420875" y="0"/>
                </a:lnTo>
                <a:lnTo>
                  <a:pt x="1420875" y="1287668"/>
                </a:lnTo>
                <a:lnTo>
                  <a:pt x="0" y="128766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1841755" y="4399649"/>
            <a:ext cx="2834090" cy="1349735"/>
          </a:xfrm>
          <a:custGeom>
            <a:avLst/>
            <a:gdLst/>
            <a:ahLst/>
            <a:cxnLst/>
            <a:rect l="l" t="t" r="r" b="b"/>
            <a:pathLst>
              <a:path w="2834090" h="1349735">
                <a:moveTo>
                  <a:pt x="0" y="0"/>
                </a:moveTo>
                <a:lnTo>
                  <a:pt x="2834090" y="0"/>
                </a:lnTo>
                <a:lnTo>
                  <a:pt x="2834090" y="1349735"/>
                </a:lnTo>
                <a:lnTo>
                  <a:pt x="0" y="134973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1841755" y="5889140"/>
            <a:ext cx="2949919" cy="1965383"/>
          </a:xfrm>
          <a:custGeom>
            <a:avLst/>
            <a:gdLst/>
            <a:ahLst/>
            <a:cxnLst/>
            <a:rect l="l" t="t" r="r" b="b"/>
            <a:pathLst>
              <a:path w="2949919" h="1965383">
                <a:moveTo>
                  <a:pt x="0" y="0"/>
                </a:moveTo>
                <a:lnTo>
                  <a:pt x="2949919" y="0"/>
                </a:lnTo>
                <a:lnTo>
                  <a:pt x="2949919" y="1965383"/>
                </a:lnTo>
                <a:lnTo>
                  <a:pt x="0" y="196538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3089112" y="2157201"/>
            <a:ext cx="1939010" cy="1939010"/>
          </a:xfrm>
          <a:custGeom>
            <a:avLst/>
            <a:gdLst/>
            <a:ahLst/>
            <a:cxnLst/>
            <a:rect l="l" t="t" r="r" b="b"/>
            <a:pathLst>
              <a:path w="1939010" h="1939010">
                <a:moveTo>
                  <a:pt x="0" y="0"/>
                </a:moveTo>
                <a:lnTo>
                  <a:pt x="1939010" y="0"/>
                </a:lnTo>
                <a:lnTo>
                  <a:pt x="1939010" y="1939010"/>
                </a:lnTo>
                <a:lnTo>
                  <a:pt x="0" y="193901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676785" y="4696286"/>
            <a:ext cx="7730246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88"/>
              </a:lnSpc>
            </a:pPr>
            <a:r>
              <a:rPr lang="en-US" sz="42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You can now give from any of your stored digital wallets from your phone!</a:t>
            </a:r>
            <a:endParaRPr lang="en-US" sz="4200">
              <a:solidFill>
                <a:srgbClr val="FFFFFF"/>
              </a:solidFill>
              <a:latin typeface="Canva Sans"/>
              <a:ea typeface="Canva Sans"/>
              <a:cs typeface="Canva San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811096" y="625301"/>
            <a:ext cx="7462939" cy="3470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20"/>
              </a:lnSpc>
            </a:pPr>
            <a:r>
              <a:rPr lang="en-US" sz="8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Giving Has Never Been Easier.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751AC2-471E-562D-C715-D355C7D2E99B}"/>
              </a:ext>
            </a:extLst>
          </p:cNvPr>
          <p:cNvSpPr txBox="1"/>
          <p:nvPr/>
        </p:nvSpPr>
        <p:spPr>
          <a:xfrm>
            <a:off x="673139" y="7696196"/>
            <a:ext cx="311765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nva Sans"/>
                <a:ea typeface="Calibri"/>
                <a:cs typeface="Calibri"/>
              </a:rPr>
              <a:t>Insert Giving </a:t>
            </a:r>
            <a:r>
              <a:rPr lang="en-US" sz="2000" err="1">
                <a:solidFill>
                  <a:schemeClr val="bg1"/>
                </a:solidFill>
                <a:latin typeface="Canva Sans"/>
                <a:ea typeface="Calibri"/>
                <a:cs typeface="Calibri"/>
              </a:rPr>
              <a:t>Url</a:t>
            </a:r>
            <a:r>
              <a:rPr lang="en-US" sz="2000">
                <a:solidFill>
                  <a:schemeClr val="bg1"/>
                </a:solidFill>
                <a:latin typeface="Canva Sans"/>
                <a:ea typeface="Calibri"/>
                <a:cs typeface="Calibri"/>
              </a:rPr>
              <a:t> Here.</a:t>
            </a:r>
          </a:p>
        </p:txBody>
      </p:sp>
      <p:pic>
        <p:nvPicPr>
          <p:cNvPr id="25" name="Picture 2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C348B5AC-5993-7933-C8FD-9820683BCC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34283" y="7315543"/>
            <a:ext cx="1628775" cy="15811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f4a47e0d-c401-4717-835d-83a9b2a36c5e">
      <Terms xmlns="http://schemas.microsoft.com/office/infopath/2007/PartnerControls"/>
    </lcf76f155ced4ddcb4097134ff3c332f>
    <_ip_UnifiedCompliancePolicyProperties xmlns="http://schemas.microsoft.com/sharepoint/v3" xsi:nil="true"/>
    <SharedWithUsers xmlns="a38eacab-90f0-44d4-871e-f0ef0f3699f7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95F73E63D3E49A281AF4424F6D177" ma:contentTypeVersion="15" ma:contentTypeDescription="Create a new document." ma:contentTypeScope="" ma:versionID="9fe302be64a6c24f4a2e2d80f3ee1388">
  <xsd:schema xmlns:xsd="http://www.w3.org/2001/XMLSchema" xmlns:xs="http://www.w3.org/2001/XMLSchema" xmlns:p="http://schemas.microsoft.com/office/2006/metadata/properties" xmlns:ns1="http://schemas.microsoft.com/sharepoint/v3" xmlns:ns2="f4a47e0d-c401-4717-835d-83a9b2a36c5e" xmlns:ns3="a38eacab-90f0-44d4-871e-f0ef0f3699f7" targetNamespace="http://schemas.microsoft.com/office/2006/metadata/properties" ma:root="true" ma:fieldsID="91be08838045d7e0c5c2f4cb8f70ea4e" ns1:_="" ns2:_="" ns3:_="">
    <xsd:import namespace="http://schemas.microsoft.com/sharepoint/v3"/>
    <xsd:import namespace="f4a47e0d-c401-4717-835d-83a9b2a36c5e"/>
    <xsd:import namespace="a38eacab-90f0-44d4-871e-f0ef0f3699f7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a47e0d-c401-4717-835d-83a9b2a36c5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d6643a33-ee64-430d-ba98-d41335996e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8eacab-90f0-44d4-871e-f0ef0f3699f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726F1D-21CB-4E83-AC96-EB920F9E3A39}">
  <ds:schemaRefs>
    <ds:schemaRef ds:uri="a38eacab-90f0-44d4-871e-f0ef0f3699f7"/>
    <ds:schemaRef ds:uri="f4a47e0d-c401-4717-835d-83a9b2a36c5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09FEB7C-B75C-4EDE-BDE4-F874039DB561}">
  <ds:schemaRefs>
    <ds:schemaRef ds:uri="a38eacab-90f0-44d4-871e-f0ef0f3699f7"/>
    <ds:schemaRef ds:uri="f4a47e0d-c401-4717-835d-83a9b2a36c5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D5B1601-7331-4591-A73D-879F659844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Canva Sans Bold</vt:lpstr>
      <vt:lpstr>Arial</vt:lpstr>
      <vt:lpstr>Calibri</vt:lpstr>
      <vt:lpstr>Canva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>Brad Pope</cp:lastModifiedBy>
  <cp:revision>5</cp:revision>
  <dcterms:created xsi:type="dcterms:W3CDTF">2006-08-16T00:00:00Z</dcterms:created>
  <dcterms:modified xsi:type="dcterms:W3CDTF">2025-03-04T17:59:38Z</dcterms:modified>
  <dc:identifier>DAGec18GV7k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0x0101006D595F73E63D3E49A281AF4424F6D177</vt:lpwstr>
  </property>
  <property fmtid="{D5CDD505-2E9C-101B-9397-08002B2CF9AE}" pid="3" name="Order">
    <vt:r8>107700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  <property fmtid="{D5CDD505-2E9C-101B-9397-08002B2CF9AE}" pid="8" name="_SharedFileIndex">
    <vt:lpwstr/>
  </property>
  <property fmtid="{D5CDD505-2E9C-101B-9397-08002B2CF9AE}" pid="9" name="_SourceUrl">
    <vt:lpwstr/>
  </property>
</Properties>
</file>